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75" r:id="rId5"/>
    <p:sldId id="341" r:id="rId6"/>
    <p:sldId id="377" r:id="rId7"/>
    <p:sldId id="378" r:id="rId8"/>
    <p:sldId id="3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D"/>
    <a:srgbClr val="FFD309"/>
    <a:srgbClr val="15A53F"/>
    <a:srgbClr val="A40015"/>
    <a:srgbClr val="B5121B"/>
    <a:srgbClr val="F50002"/>
    <a:srgbClr val="B0B7BC"/>
    <a:srgbClr val="E4E5E6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CD52B-34B4-2C48-A424-C963003CA6E9}" type="datetimeFigureOut">
              <a:rPr lang="en-US" smtClean="0"/>
              <a:t>2/21/2017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1DB2-596D-A346-9E95-DBBA01AD1E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30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1C2E-98F7-4E08-AB93-C0DC7F8F3CA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2A24-DCD5-48E6-90ED-174DFFB281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7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0F9F7-313E-8940-9BE4-1D04B27E9821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18C149-738C-0A41-8056-3F1E510426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68143"/>
            <a:ext cx="9144000" cy="489857"/>
          </a:xfrm>
          <a:prstGeom prst="rect">
            <a:avLst/>
          </a:prstGeom>
          <a:solidFill>
            <a:srgbClr val="F50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143" y="6465333"/>
            <a:ext cx="2418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Verdana"/>
                <a:cs typeface="Verdana"/>
              </a:rPr>
              <a:t>Simples</a:t>
            </a:r>
            <a:r>
              <a:rPr lang="pt-BR" sz="1400" dirty="0">
                <a:solidFill>
                  <a:schemeClr val="bg1"/>
                </a:solidFill>
                <a:latin typeface="Verdana"/>
                <a:cs typeface="Verdana"/>
              </a:rPr>
              <a:t>, faça acontecer</a:t>
            </a:r>
          </a:p>
        </p:txBody>
      </p:sp>
      <p:pic>
        <p:nvPicPr>
          <p:cNvPr id="14" name="Picture 13" descr="STW_Logo_Sai_branc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6468114"/>
            <a:ext cx="1948542" cy="2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84" y="0"/>
            <a:ext cx="1097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0207"/>
            <a:ext cx="8229600" cy="681597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/>
                <a:cs typeface="Verdana"/>
              </a:rPr>
              <a:t>Exclusão Indicador</a:t>
            </a:r>
            <a:endParaRPr lang="pt-BR" sz="2400" b="1" dirty="0">
              <a:latin typeface="Verdana"/>
              <a:cs typeface="Verdana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98275" y="966522"/>
            <a:ext cx="8229600" cy="4928092"/>
          </a:xfrm>
        </p:spPr>
        <p:txBody>
          <a:bodyPr>
            <a:noAutofit/>
          </a:bodyPr>
          <a:lstStyle/>
          <a:p>
            <a:pPr marL="342000"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>
                <a:latin typeface="Verdana"/>
                <a:cs typeface="Verdana"/>
              </a:rPr>
              <a:t>Clique sobre o menu de Sanduiche no lado superior esquerdo.  </a:t>
            </a:r>
            <a:endParaRPr lang="pt-BR" sz="1800" dirty="0" smtClean="0">
              <a:latin typeface="Verdana"/>
              <a:cs typeface="Verdana"/>
            </a:endParaRPr>
          </a:p>
          <a:p>
            <a:pPr marL="342000" algn="just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Verdana"/>
              <a:cs typeface="Verdana"/>
            </a:endParaRPr>
          </a:p>
          <a:p>
            <a:pPr marL="342000" algn="just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Verdana"/>
              <a:cs typeface="Verdan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86" y="6428096"/>
            <a:ext cx="5049672" cy="354841"/>
          </a:xfrm>
          <a:prstGeom prst="rect">
            <a:avLst/>
          </a:prstGeom>
          <a:solidFill>
            <a:srgbClr val="F50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3"/>
          <p:cNvSpPr txBox="1"/>
          <p:nvPr/>
        </p:nvSpPr>
        <p:spPr>
          <a:xfrm>
            <a:off x="81886" y="6444383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/>
                <a:cs typeface="Verdana"/>
              </a:rPr>
              <a:t>Simplifique </a:t>
            </a:r>
            <a:r>
              <a:rPr lang="pt-BR" sz="1600" dirty="0">
                <a:solidFill>
                  <a:schemeClr val="bg1"/>
                </a:solidFill>
                <a:latin typeface="Verdana"/>
                <a:cs typeface="Verdana"/>
              </a:rPr>
              <a:t>e faça acontecer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0194"/>
            <a:ext cx="8070675" cy="40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8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Verdana"/>
                <a:cs typeface="Verdana"/>
              </a:rPr>
              <a:t>Exclusão Indicador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1576"/>
            <a:ext cx="8229600" cy="4954587"/>
          </a:xfrm>
        </p:spPr>
        <p:txBody>
          <a:bodyPr>
            <a:normAutofit/>
          </a:bodyPr>
          <a:lstStyle/>
          <a:p>
            <a:pPr marL="342000"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latin typeface="Verdana"/>
                <a:cs typeface="Verdana"/>
              </a:rPr>
              <a:t>Na próxima tela que será aberta, poderá ser selecionados um ou vários indicadores que serão excluídos, clicando sobre eles. Existe um filtro para facilitar a busca pelos indicadores. </a:t>
            </a:r>
          </a:p>
          <a:p>
            <a:pPr marL="342000" algn="just">
              <a:lnSpc>
                <a:spcPct val="150000"/>
              </a:lnSpc>
              <a:spcBef>
                <a:spcPts val="0"/>
              </a:spcBef>
            </a:pPr>
            <a:endParaRPr lang="pt-BR" sz="1800" dirty="0" smtClean="0">
              <a:latin typeface="Verdana"/>
              <a:cs typeface="Verdan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Verdana"/>
              <a:cs typeface="Verdan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>
              <a:latin typeface="Verdana"/>
              <a:cs typeface="Verdan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Verdana"/>
              <a:cs typeface="Verdan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7" y="2526489"/>
            <a:ext cx="7838263" cy="37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87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Verdana"/>
                <a:cs typeface="Verdana"/>
              </a:rPr>
              <a:t>Exclusão </a:t>
            </a:r>
            <a:r>
              <a:rPr lang="pt-BR" sz="2400" b="1" dirty="0" smtClean="0">
                <a:latin typeface="Verdana"/>
                <a:cs typeface="Verdana"/>
              </a:rPr>
              <a:t>Indicadores</a:t>
            </a:r>
            <a:endParaRPr lang="pt-BR" sz="2400" b="1" dirty="0">
              <a:latin typeface="Verdana"/>
              <a:cs typeface="Verdan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5011739"/>
          </a:xfrm>
        </p:spPr>
        <p:txBody>
          <a:bodyPr>
            <a:normAutofit/>
          </a:bodyPr>
          <a:lstStyle/>
          <a:p>
            <a:pPr marL="342000"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latin typeface="Verdana"/>
                <a:cs typeface="Verdana"/>
              </a:rPr>
              <a:t>Após selecionar os indicadores, clique no botão excluir, o sistema ira mostrar uma tela de confirmação de exclusão, clique em “Sim”.</a:t>
            </a:r>
            <a:endParaRPr lang="pt-BR" sz="1800" dirty="0">
              <a:latin typeface="Verdana"/>
              <a:cs typeface="Verdan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Verdana"/>
              <a:cs typeface="Verdan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2057820"/>
            <a:ext cx="7900988" cy="40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084" y="0"/>
            <a:ext cx="1097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05748BE06CC343A01EB3305E7444CE" ma:contentTypeVersion="2" ma:contentTypeDescription="Crie um novo documento." ma:contentTypeScope="" ma:versionID="7fa13ed7c6464d1027267130e1b3c3bb">
  <xsd:schema xmlns:xsd="http://www.w3.org/2001/XMLSchema" xmlns:xs="http://www.w3.org/2001/XMLSchema" xmlns:p="http://schemas.microsoft.com/office/2006/metadata/properties" xmlns:ns2="ac3985ce-a6c8-40e7-a0c6-85fe792988bf" targetNamespace="http://schemas.microsoft.com/office/2006/metadata/properties" ma:root="true" ma:fieldsID="4e55c8adbcf13106a2076255cb1130b7" ns2:_="">
    <xsd:import namespace="ac3985ce-a6c8-40e7-a0c6-85fe792988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985ce-a6c8-40e7-a0c6-85fe792988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DFEB9-3B06-4C7A-9B7B-04BD118D460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c3985ce-a6c8-40e7-a0c6-85fe792988b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75543F-B23A-4AA2-AD36-6C6A070C21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BC5F9-84FF-4FEA-B907-7D7025A9A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985ce-a6c8-40e7-a0c6-85fe79298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79</Words>
  <Application>Microsoft Office PowerPoint</Application>
  <PresentationFormat>Apresentação na tela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Apresentação do PowerPoint</vt:lpstr>
      <vt:lpstr>Exclusão Indicador</vt:lpstr>
      <vt:lpstr>Exclusão Indicador</vt:lpstr>
      <vt:lpstr>Exclusão Indicadores</vt:lpstr>
      <vt:lpstr>Apresentação do PowerPoint</vt:lpstr>
    </vt:vector>
  </TitlesOfParts>
  <Company>Siteware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Siteware</dc:title>
  <dc:creator>Douglas Aguiar</dc:creator>
  <cp:lastModifiedBy>Renê Parreira Amim Lara</cp:lastModifiedBy>
  <cp:revision>265</cp:revision>
  <dcterms:created xsi:type="dcterms:W3CDTF">2014-09-11T11:43:19Z</dcterms:created>
  <dcterms:modified xsi:type="dcterms:W3CDTF">2017-02-21T13:08:50Z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0x010100CD05748BE06CC343A01EB3305E7444CE</vt:lpwstr>
  </property>
</Properties>
</file>